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AB8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59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5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4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4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3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7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5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2558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01976"/>
            <a:ext cx="5486400" cy="3768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9232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29-964A-F24C-B52D-C50CA9321D65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8EE2-D6A0-2247-BA5A-458AC1F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5875200"/>
            <a:ext cx="9227157" cy="1192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33270" y="5875200"/>
            <a:ext cx="3974244" cy="1123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4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972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1F13629-964A-F24C-B52D-C50CA9321D65}" type="datetimeFigureOut">
              <a:rPr lang="en-US" smtClean="0"/>
              <a:pPr/>
              <a:t>25/04/16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628EE2-D6A0-2247-BA5A-458AC1F971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094665"/>
            <a:ext cx="1536058" cy="4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AB8F5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A4A4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A4A4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A4A4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4A4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A4A4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Superduper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Nerd Elvis</dc:creator>
  <cp:lastModifiedBy>Nerd Elvis</cp:lastModifiedBy>
  <cp:revision>3</cp:revision>
  <dcterms:created xsi:type="dcterms:W3CDTF">2016-04-22T10:26:44Z</dcterms:created>
  <dcterms:modified xsi:type="dcterms:W3CDTF">2016-04-25T08:21:53Z</dcterms:modified>
</cp:coreProperties>
</file>